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E14FC-3EA9-5243-8826-B84951CA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F5D09-055D-5132-6738-C5668C8C3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CC0E5-DC07-7DCD-37D7-3B2F4EF9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5E9AE-C0DB-4785-BF89-A12FEBC1E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50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FDC3B-10A4-D0E0-1FA0-DFD1C6AE7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4145E-0758-CA5E-8C8D-7E79FED50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1BB0D-1B20-BB03-50D8-4F7643898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455DD-95D8-4B34-A183-AAF5998EC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01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5533C-A8CB-F0A9-6BEF-4E96440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474EB-D8FE-8F9A-DE89-CF34CB98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14BF3-3AFD-58DB-CCAD-82AC6501D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E12F-1960-4A15-A1EF-7242A5EDD2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31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83835-76D4-B0C5-9D8B-70BBBB9ED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0F919-B9A0-3079-CB98-B10DF78F5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1F6B8-D58F-4EF6-4A92-0BE50E707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CB30B-00D1-4169-9B21-72C8F9F3A1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34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BF0B4-B120-EA98-0D5A-82E50CF95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8E367-6931-ADD7-6705-5A030D830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B525C-117E-358C-60A0-770F2C90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58788-BFE3-41C5-9CD1-EBC12D62D4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5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CECEB9-2793-C431-C5DC-0218060AB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2B9EF1-D8F7-BEDC-D0E2-C64AD05BA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E0E1DB-D9E4-184D-5E8B-8999A0B0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3ED6C-FC6D-4B1A-87A0-2A774D3A2E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44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719D03-634E-5A4B-5619-593E01670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9168BD-9C23-542D-3840-D5E7277BD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67B209E-009D-9DA8-2B24-45D9343AA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13A9F-334A-4342-8179-4D13C839B6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63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62133C-F97E-5470-0836-F6A5B8603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CADD81C-F8E2-5776-E7BC-A4106606F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801630-0E1D-FE22-6424-07125D4F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9167B-18CA-463A-BBBE-699A7E20E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671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D5D056-799A-BA83-239A-7107D16B5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469B02B-2AC5-7E06-903C-B7434744A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626EAB-AC41-2DB5-D08A-2831FA967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5AB0B-1D81-4332-88D3-94D687DC72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78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60F3A1-2513-D971-D6CC-36D694BA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86F193-C014-5236-AD71-907ED999E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CB7B7E-A546-1136-89F0-78327CCC2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7EC7E-474E-410D-AE8B-EB752DD34E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012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D112CC-122D-1359-B4A4-3F568EEB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6E422A-810E-3A71-23D4-320470717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2B5ACC-C3D3-AE2C-5C1D-D61A4EBC3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99BAE-8295-4462-A384-27F21F884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81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E08113E-C2D3-AF3E-7E9C-3817510BE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231AD8C-3CA3-0C99-971E-64A3EBFF0E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F65221-1DC2-4796-E415-1C1F4D0359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72939-BBE4-63C1-8D4E-83B592896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87A39-6AFD-F761-AEFC-8C6BB50AA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D4EA82-04D7-4725-805C-A0BF8E3644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51EF307-7D3B-067A-3616-DCDE5E5BF1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808"/>
            <a:ext cx="9144000" cy="345638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the bitter shame and sorrow</a:t>
            </a:r>
            <a:br>
              <a:rPr lang="en-AU" altLang="en-US" sz="4000" dirty="0"/>
            </a:br>
            <a:r>
              <a:rPr lang="en-AU" altLang="en-US" sz="4000" dirty="0"/>
              <a:t>That a time could ever be</a:t>
            </a:r>
            <a:br>
              <a:rPr lang="en-AU" altLang="en-US" sz="4000" dirty="0"/>
            </a:br>
            <a:r>
              <a:rPr lang="en-AU" altLang="en-US" sz="4000" dirty="0"/>
              <a:t>When I let the Saviour's pity</a:t>
            </a:r>
            <a:br>
              <a:rPr lang="en-AU" altLang="en-US" sz="4000" dirty="0"/>
            </a:br>
            <a:r>
              <a:rPr lang="en-AU" altLang="en-US" sz="4000" dirty="0"/>
              <a:t>Plead in vain, and proudly answered:</a:t>
            </a:r>
            <a:br>
              <a:rPr lang="en-AU" altLang="en-US" sz="4000" dirty="0"/>
            </a:br>
            <a:r>
              <a:rPr lang="en-AU" altLang="en-US" sz="4000" dirty="0"/>
              <a:t>All of self and none of thee!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1C118E5-1265-8A8A-139B-04B034800E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/>
              <a:t>Verse 2. </a:t>
            </a:r>
            <a:br>
              <a:rPr lang="en-AU" altLang="en-US" dirty="0"/>
            </a:br>
            <a:r>
              <a:rPr lang="en-AU" altLang="en-US" sz="4000" dirty="0"/>
              <a:t>Yet he found me; I beheld him</a:t>
            </a:r>
            <a:br>
              <a:rPr lang="en-AU" altLang="en-US" sz="4000" dirty="0"/>
            </a:br>
            <a:r>
              <a:rPr lang="en-AU" altLang="en-US" sz="4000" dirty="0"/>
              <a:t>Bleeding on th' </a:t>
            </a:r>
            <a:r>
              <a:rPr lang="en-AU" altLang="en-US" sz="4000" dirty="0" err="1"/>
              <a:t>accursèd</a:t>
            </a:r>
            <a:r>
              <a:rPr lang="en-AU" altLang="en-US" sz="4000" dirty="0"/>
              <a:t> tree,</a:t>
            </a:r>
            <a:br>
              <a:rPr lang="en-AU" altLang="en-US" sz="4000" dirty="0"/>
            </a:br>
            <a:r>
              <a:rPr lang="en-AU" altLang="en-US" sz="4000" dirty="0"/>
              <a:t>Heard him pray: Forgive them, Father!</a:t>
            </a:r>
            <a:br>
              <a:rPr lang="en-AU" altLang="en-US" sz="4000" dirty="0"/>
            </a:br>
            <a:r>
              <a:rPr lang="en-AU" altLang="en-US" sz="4000" dirty="0"/>
              <a:t>And my wistful heart said faintly:</a:t>
            </a:r>
            <a:br>
              <a:rPr lang="en-AU" altLang="en-US" sz="4000" dirty="0"/>
            </a:br>
            <a:r>
              <a:rPr lang="en-AU" altLang="en-US" sz="4000" dirty="0"/>
              <a:t>Some of self and some of thee!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7834B41-3F67-CE7F-5AD5-15291B8B4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3312368"/>
          </a:xfrm>
        </p:spPr>
        <p:txBody>
          <a:bodyPr/>
          <a:lstStyle/>
          <a:p>
            <a:r>
              <a:rPr lang="en-AU" altLang="en-US" sz="2000" dirty="0"/>
              <a:t>Verse 3. </a:t>
            </a:r>
            <a:br>
              <a:rPr lang="en-AU" altLang="en-US" dirty="0"/>
            </a:br>
            <a:r>
              <a:rPr lang="en-AU" altLang="en-US" sz="4000" dirty="0"/>
              <a:t>Day by day his tender mercy,</a:t>
            </a:r>
            <a:br>
              <a:rPr lang="en-AU" altLang="en-US" sz="4000" dirty="0"/>
            </a:br>
            <a:r>
              <a:rPr lang="en-AU" altLang="en-US" sz="4000" dirty="0"/>
              <a:t>Healing, helping, full and free,</a:t>
            </a:r>
            <a:br>
              <a:rPr lang="en-AU" altLang="en-US" sz="4000" dirty="0"/>
            </a:br>
            <a:r>
              <a:rPr lang="en-AU" altLang="en-US" sz="4000" dirty="0"/>
              <a:t>Sweet and strong and, ah! so patient,</a:t>
            </a:r>
            <a:br>
              <a:rPr lang="en-AU" altLang="en-US" sz="4000" dirty="0"/>
            </a:br>
            <a:r>
              <a:rPr lang="en-AU" altLang="en-US" sz="4000" dirty="0"/>
              <a:t>Brought me lower, while I whispered:</a:t>
            </a:r>
            <a:br>
              <a:rPr lang="en-AU" altLang="en-US" sz="4000" dirty="0"/>
            </a:br>
            <a:r>
              <a:rPr lang="en-AU" altLang="en-US" sz="4000" dirty="0"/>
              <a:t>Less of self and more of thee!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63DCFB-5199-09FF-C71D-B5DC276EE1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3312368"/>
          </a:xfrm>
        </p:spPr>
        <p:txBody>
          <a:bodyPr/>
          <a:lstStyle/>
          <a:p>
            <a:r>
              <a:rPr lang="en-AU" altLang="en-US" sz="2000" dirty="0"/>
              <a:t>Verse 4. </a:t>
            </a:r>
            <a:br>
              <a:rPr lang="en-AU" altLang="en-US" dirty="0"/>
            </a:br>
            <a:r>
              <a:rPr lang="en-AU" altLang="en-US" sz="4000" dirty="0"/>
              <a:t>Higher than the highest Heaven,</a:t>
            </a:r>
            <a:br>
              <a:rPr lang="en-AU" altLang="en-US" sz="4000" dirty="0"/>
            </a:br>
            <a:r>
              <a:rPr lang="en-AU" altLang="en-US" sz="4000" dirty="0"/>
              <a:t>Deeper than the deepest sea,</a:t>
            </a:r>
            <a:br>
              <a:rPr lang="en-AU" altLang="en-US" sz="4000" dirty="0"/>
            </a:br>
            <a:r>
              <a:rPr lang="en-AU" altLang="en-US" sz="4000" dirty="0"/>
              <a:t>Lord, thy love at last has conquered;</a:t>
            </a:r>
            <a:br>
              <a:rPr lang="en-AU" altLang="en-US" sz="4000" dirty="0"/>
            </a:br>
            <a:r>
              <a:rPr lang="en-AU" altLang="en-US" sz="4000" dirty="0"/>
              <a:t>Grant me now my spirit's longing:</a:t>
            </a:r>
            <a:br>
              <a:rPr lang="en-AU" altLang="en-US" sz="4000" dirty="0"/>
            </a:br>
            <a:r>
              <a:rPr lang="en-AU" altLang="en-US" sz="4000" dirty="0"/>
              <a:t>None of self and all of thee!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DF529D-3AEC-36AF-D49A-E246F47EBCD7}"/>
              </a:ext>
            </a:extLst>
          </p:cNvPr>
          <p:cNvSpPr/>
          <p:nvPr/>
        </p:nvSpPr>
        <p:spPr>
          <a:xfrm>
            <a:off x="165100" y="5661025"/>
            <a:ext cx="6096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2419244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Theodore Monod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1982 The </a:t>
            </a:r>
            <a:r>
              <a:rPr lang="en-AU" sz="1050" dirty="0" err="1">
                <a:latin typeface="akagi_probook"/>
              </a:rPr>
              <a:t>Jubilate</a:t>
            </a:r>
            <a:r>
              <a:rPr lang="en-AU" sz="1050" dirty="0">
                <a:latin typeface="akagi_probook"/>
              </a:rPr>
              <a:t> Group (Admin. by </a:t>
            </a:r>
            <a:r>
              <a:rPr lang="en-AU" sz="1050" dirty="0" err="1">
                <a:latin typeface="akagi_probook"/>
              </a:rPr>
              <a:t>Jubilate</a:t>
            </a:r>
            <a:r>
              <a:rPr lang="en-AU" sz="1050" dirty="0">
                <a:latin typeface="akagi_probook"/>
              </a:rPr>
              <a:t> Hymns Ltd, sub to Hope Publishing for various regions) (Admin. by Hope Publishing Company)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238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548. O the bitter shame and sorrow That a time could ever be When I let the Saviour's pity Plead in vain, and proudly answered: All of self and none of thee!</dc:title>
  <dc:creator>Perth Fortress Salvos</dc:creator>
  <cp:lastModifiedBy>Narelle Wheaton</cp:lastModifiedBy>
  <cp:revision>3</cp:revision>
  <dcterms:created xsi:type="dcterms:W3CDTF">1999-01-14T06:43:34Z</dcterms:created>
  <dcterms:modified xsi:type="dcterms:W3CDTF">2023-08-05T05:14:41Z</dcterms:modified>
</cp:coreProperties>
</file>